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7" r:id="rId3"/>
    <p:sldId id="261" r:id="rId4"/>
    <p:sldId id="266" r:id="rId5"/>
    <p:sldId id="259" r:id="rId6"/>
    <p:sldId id="267" r:id="rId7"/>
    <p:sldId id="262" r:id="rId8"/>
    <p:sldId id="263" r:id="rId9"/>
    <p:sldId id="264" r:id="rId10"/>
    <p:sldId id="265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s, Macario" userId="0cc4a554-be88-4a3e-868d-e827b4bb1663" providerId="ADAL" clId="{B7DF0247-69B3-4F21-9BD5-81A565E4EA0D}"/>
    <pc:docChg chg="custSel modSld">
      <pc:chgData name="Williams, Macario" userId="0cc4a554-be88-4a3e-868d-e827b4bb1663" providerId="ADAL" clId="{B7DF0247-69B3-4F21-9BD5-81A565E4EA0D}" dt="2024-04-29T17:33:45.873" v="1" actId="21"/>
      <pc:docMkLst>
        <pc:docMk/>
      </pc:docMkLst>
      <pc:sldChg chg="delSp mod delAnim">
        <pc:chgData name="Williams, Macario" userId="0cc4a554-be88-4a3e-868d-e827b4bb1663" providerId="ADAL" clId="{B7DF0247-69B3-4F21-9BD5-81A565E4EA0D}" dt="2024-04-29T17:33:40.822" v="0" actId="21"/>
        <pc:sldMkLst>
          <pc:docMk/>
          <pc:sldMk cId="91575454" sldId="256"/>
        </pc:sldMkLst>
        <pc:picChg chg="del">
          <ac:chgData name="Williams, Macario" userId="0cc4a554-be88-4a3e-868d-e827b4bb1663" providerId="ADAL" clId="{B7DF0247-69B3-4F21-9BD5-81A565E4EA0D}" dt="2024-04-29T17:33:40.822" v="0" actId="21"/>
          <ac:picMkLst>
            <pc:docMk/>
            <pc:sldMk cId="91575454" sldId="256"/>
            <ac:picMk id="6" creationId="{CFB671A9-8754-400E-A51B-3EE3B2CAF37D}"/>
          </ac:picMkLst>
        </pc:picChg>
      </pc:sldChg>
      <pc:sldChg chg="delSp mod delAnim">
        <pc:chgData name="Williams, Macario" userId="0cc4a554-be88-4a3e-868d-e827b4bb1663" providerId="ADAL" clId="{B7DF0247-69B3-4F21-9BD5-81A565E4EA0D}" dt="2024-04-29T17:33:45.873" v="1" actId="21"/>
        <pc:sldMkLst>
          <pc:docMk/>
          <pc:sldMk cId="1749100241" sldId="257"/>
        </pc:sldMkLst>
        <pc:picChg chg="del">
          <ac:chgData name="Williams, Macario" userId="0cc4a554-be88-4a3e-868d-e827b4bb1663" providerId="ADAL" clId="{B7DF0247-69B3-4F21-9BD5-81A565E4EA0D}" dt="2024-04-29T17:33:45.873" v="1" actId="21"/>
          <ac:picMkLst>
            <pc:docMk/>
            <pc:sldMk cId="1749100241" sldId="257"/>
            <ac:picMk id="2" creationId="{9EA146EF-46AF-40E7-8A77-5A7367E17958}"/>
          </ac:picMkLst>
        </pc:picChg>
      </pc:sldChg>
    </pc:docChg>
  </pc:docChgLst>
  <pc:docChgLst>
    <pc:chgData name="Williams, Macario" userId="0cc4a554-be88-4a3e-868d-e827b4bb1663" providerId="ADAL" clId="{84B9FEBD-D46C-435B-8C09-1A69CF1F0932}"/>
    <pc:docChg chg="modSld">
      <pc:chgData name="Williams, Macario" userId="0cc4a554-be88-4a3e-868d-e827b4bb1663" providerId="ADAL" clId="{84B9FEBD-D46C-435B-8C09-1A69CF1F0932}" dt="2023-12-13T14:38:26.984" v="10"/>
      <pc:docMkLst>
        <pc:docMk/>
      </pc:docMkLst>
      <pc:sldChg chg="addSp modSp">
        <pc:chgData name="Williams, Macario" userId="0cc4a554-be88-4a3e-868d-e827b4bb1663" providerId="ADAL" clId="{84B9FEBD-D46C-435B-8C09-1A69CF1F0932}" dt="2023-12-13T14:29:23.552" v="0" actId="11529"/>
        <pc:sldMkLst>
          <pc:docMk/>
          <pc:sldMk cId="1163997276" sldId="265"/>
        </pc:sldMkLst>
        <pc:spChg chg="add mod">
          <ac:chgData name="Williams, Macario" userId="0cc4a554-be88-4a3e-868d-e827b4bb1663" providerId="ADAL" clId="{84B9FEBD-D46C-435B-8C09-1A69CF1F0932}" dt="2023-12-13T14:29:23.552" v="0" actId="11529"/>
          <ac:spMkLst>
            <pc:docMk/>
            <pc:sldMk cId="1163997276" sldId="265"/>
            <ac:spMk id="4" creationId="{CCE7B458-FFAE-F4C4-1DC1-6095E45368E3}"/>
          </ac:spMkLst>
        </pc:spChg>
      </pc:sldChg>
      <pc:sldChg chg="addSp delSp modSp modTransition modAnim">
        <pc:chgData name="Williams, Macario" userId="0cc4a554-be88-4a3e-868d-e827b4bb1663" providerId="ADAL" clId="{84B9FEBD-D46C-435B-8C09-1A69CF1F0932}" dt="2023-12-13T14:38:26.984" v="10"/>
        <pc:sldMkLst>
          <pc:docMk/>
          <pc:sldMk cId="3968654687" sldId="266"/>
        </pc:sldMkLst>
        <pc:spChg chg="add mod">
          <ac:chgData name="Williams, Macario" userId="0cc4a554-be88-4a3e-868d-e827b4bb1663" providerId="ADAL" clId="{84B9FEBD-D46C-435B-8C09-1A69CF1F0932}" dt="2023-12-13T14:30:42.854" v="1" actId="767"/>
          <ac:spMkLst>
            <pc:docMk/>
            <pc:sldMk cId="3968654687" sldId="266"/>
            <ac:spMk id="2" creationId="{E4CD3D2A-0025-BC7D-2848-D20DEED35F5B}"/>
          </ac:spMkLst>
        </pc:spChg>
        <pc:spChg chg="del">
          <ac:chgData name="Williams, Macario" userId="0cc4a554-be88-4a3e-868d-e827b4bb1663" providerId="ADAL" clId="{84B9FEBD-D46C-435B-8C09-1A69CF1F0932}" dt="2023-12-13T14:36:55.393" v="8"/>
          <ac:spMkLst>
            <pc:docMk/>
            <pc:sldMk cId="3968654687" sldId="266"/>
            <ac:spMk id="13" creationId="{4AC0CD9D-7610-4620-93B4-798CCD9AB581}"/>
          </ac:spMkLst>
        </pc:spChg>
        <pc:spChg chg="del">
          <ac:chgData name="Williams, Macario" userId="0cc4a554-be88-4a3e-868d-e827b4bb1663" providerId="ADAL" clId="{84B9FEBD-D46C-435B-8C09-1A69CF1F0932}" dt="2023-12-13T14:36:55.393" v="8"/>
          <ac:spMkLst>
            <pc:docMk/>
            <pc:sldMk cId="3968654687" sldId="266"/>
            <ac:spMk id="19" creationId="{DE4D62F9-188E-4530-84C2-24BDEE4BEB82}"/>
          </ac:spMkLst>
        </pc:spChg>
        <pc:picChg chg="add mod">
          <ac:chgData name="Williams, Macario" userId="0cc4a554-be88-4a3e-868d-e827b4bb1663" providerId="ADAL" clId="{84B9FEBD-D46C-435B-8C09-1A69CF1F0932}" dt="2023-12-13T14:34:51.882" v="2" actId="931"/>
          <ac:picMkLst>
            <pc:docMk/>
            <pc:sldMk cId="3968654687" sldId="266"/>
            <ac:picMk id="4" creationId="{B6FC1803-EC2A-0944-B055-ED3CF7C5960F}"/>
          </ac:picMkLst>
        </pc:picChg>
        <pc:picChg chg="del">
          <ac:chgData name="Williams, Macario" userId="0cc4a554-be88-4a3e-868d-e827b4bb1663" providerId="ADAL" clId="{84B9FEBD-D46C-435B-8C09-1A69CF1F0932}" dt="2023-12-13T14:36:55.393" v="8"/>
          <ac:picMkLst>
            <pc:docMk/>
            <pc:sldMk cId="3968654687" sldId="266"/>
            <ac:picMk id="9" creationId="{41B68C77-138E-4BF7-A276-BD0C78A4219F}"/>
          </ac:picMkLst>
        </pc:picChg>
        <pc:picChg chg="del">
          <ac:chgData name="Williams, Macario" userId="0cc4a554-be88-4a3e-868d-e827b4bb1663" providerId="ADAL" clId="{84B9FEBD-D46C-435B-8C09-1A69CF1F0932}" dt="2023-12-13T14:36:55.393" v="8"/>
          <ac:picMkLst>
            <pc:docMk/>
            <pc:sldMk cId="3968654687" sldId="266"/>
            <ac:picMk id="11" creationId="{7C268552-D473-46ED-B1B8-422042C4DEF1}"/>
          </ac:picMkLst>
        </pc:picChg>
        <pc:picChg chg="del">
          <ac:chgData name="Williams, Macario" userId="0cc4a554-be88-4a3e-868d-e827b4bb1663" providerId="ADAL" clId="{84B9FEBD-D46C-435B-8C09-1A69CF1F0932}" dt="2023-12-13T14:36:55.393" v="8"/>
          <ac:picMkLst>
            <pc:docMk/>
            <pc:sldMk cId="3968654687" sldId="266"/>
            <ac:picMk id="15" creationId="{B9238B3E-24AA-439A-B527-6C5DF6D72145}"/>
          </ac:picMkLst>
        </pc:picChg>
        <pc:picChg chg="del">
          <ac:chgData name="Williams, Macario" userId="0cc4a554-be88-4a3e-868d-e827b4bb1663" providerId="ADAL" clId="{84B9FEBD-D46C-435B-8C09-1A69CF1F0932}" dt="2023-12-13T14:36:55.393" v="8"/>
          <ac:picMkLst>
            <pc:docMk/>
            <pc:sldMk cId="3968654687" sldId="266"/>
            <ac:picMk id="17" creationId="{69F01145-BEA3-4CBF-AA21-10077B948CA8}"/>
          </ac:picMkLst>
        </pc:picChg>
      </pc:sldChg>
    </pc:docChg>
  </pc:docChgLst>
  <pc:docChgLst>
    <pc:chgData name="Williams, Macario" userId="0cc4a554-be88-4a3e-868d-e827b4bb1663" providerId="ADAL" clId="{1A7F9543-DFCE-421B-8381-4582B91FF57C}"/>
    <pc:docChg chg="custSel addSld modSld">
      <pc:chgData name="Williams, Macario" userId="0cc4a554-be88-4a3e-868d-e827b4bb1663" providerId="ADAL" clId="{1A7F9543-DFCE-421B-8381-4582B91FF57C}" dt="2023-12-04T19:55:45.409" v="115" actId="1076"/>
      <pc:docMkLst>
        <pc:docMk/>
      </pc:docMkLst>
      <pc:sldChg chg="addSp delSp modSp mod modAnim delDesignElem">
        <pc:chgData name="Williams, Macario" userId="0cc4a554-be88-4a3e-868d-e827b4bb1663" providerId="ADAL" clId="{1A7F9543-DFCE-421B-8381-4582B91FF57C}" dt="2023-12-04T19:46:57.906" v="70"/>
        <pc:sldMkLst>
          <pc:docMk/>
          <pc:sldMk cId="91575454" sldId="256"/>
        </pc:sldMkLst>
        <pc:spChg chg="add mod">
          <ac:chgData name="Williams, Macario" userId="0cc4a554-be88-4a3e-868d-e827b4bb1663" providerId="ADAL" clId="{1A7F9543-DFCE-421B-8381-4582B91FF57C}" dt="2023-12-04T19:46:52.293" v="69" actId="20577"/>
          <ac:spMkLst>
            <pc:docMk/>
            <pc:sldMk cId="91575454" sldId="256"/>
            <ac:spMk id="5" creationId="{6C16428F-B057-EEA9-B5FA-DD6D7340D0B0}"/>
          </ac:spMkLst>
        </pc:spChg>
        <pc:spChg chg="del">
          <ac:chgData name="Williams, Macario" userId="0cc4a554-be88-4a3e-868d-e827b4bb1663" providerId="ADAL" clId="{1A7F9543-DFCE-421B-8381-4582B91FF57C}" dt="2023-12-04T19:39:29.968" v="1"/>
          <ac:spMkLst>
            <pc:docMk/>
            <pc:sldMk cId="91575454" sldId="256"/>
            <ac:spMk id="9" creationId="{4D896123-1B32-4CB1-B2ED-E34BBC26B423}"/>
          </ac:spMkLst>
        </pc:spChg>
        <pc:spChg chg="del">
          <ac:chgData name="Williams, Macario" userId="0cc4a554-be88-4a3e-868d-e827b4bb1663" providerId="ADAL" clId="{1A7F9543-DFCE-421B-8381-4582B91FF57C}" dt="2023-12-04T19:39:29.968" v="1"/>
          <ac:spMkLst>
            <pc:docMk/>
            <pc:sldMk cId="91575454" sldId="256"/>
            <ac:spMk id="11" creationId="{F57DA40C-10B8-4678-8433-AA03ED65E921}"/>
          </ac:spMkLst>
        </pc:spChg>
        <pc:spChg chg="del">
          <ac:chgData name="Williams, Macario" userId="0cc4a554-be88-4a3e-868d-e827b4bb1663" providerId="ADAL" clId="{1A7F9543-DFCE-421B-8381-4582B91FF57C}" dt="2023-12-04T19:39:29.968" v="1"/>
          <ac:spMkLst>
            <pc:docMk/>
            <pc:sldMk cId="91575454" sldId="256"/>
            <ac:spMk id="13" creationId="{6FF3D9AA-2746-40BA-A174-3C45EA458CD5}"/>
          </ac:spMkLst>
        </pc:spChg>
        <pc:spChg chg="del">
          <ac:chgData name="Williams, Macario" userId="0cc4a554-be88-4a3e-868d-e827b4bb1663" providerId="ADAL" clId="{1A7F9543-DFCE-421B-8381-4582B91FF57C}" dt="2023-12-04T19:39:29.968" v="1"/>
          <ac:spMkLst>
            <pc:docMk/>
            <pc:sldMk cId="91575454" sldId="256"/>
            <ac:spMk id="15" creationId="{30BF160C-EC5F-45F5-9B8D-197AFA37BBDE}"/>
          </ac:spMkLst>
        </pc:spChg>
      </pc:sldChg>
      <pc:sldChg chg="addSp delSp modSp mod delAnim modAnim">
        <pc:chgData name="Williams, Macario" userId="0cc4a554-be88-4a3e-868d-e827b4bb1663" providerId="ADAL" clId="{1A7F9543-DFCE-421B-8381-4582B91FF57C}" dt="2023-12-04T19:55:45.409" v="115" actId="1076"/>
        <pc:sldMkLst>
          <pc:docMk/>
          <pc:sldMk cId="1749100241" sldId="257"/>
        </pc:sldMkLst>
        <pc:spChg chg="add mod">
          <ac:chgData name="Williams, Macario" userId="0cc4a554-be88-4a3e-868d-e827b4bb1663" providerId="ADAL" clId="{1A7F9543-DFCE-421B-8381-4582B91FF57C}" dt="2023-12-04T19:51:34.459" v="109" actId="20577"/>
          <ac:spMkLst>
            <pc:docMk/>
            <pc:sldMk cId="1749100241" sldId="257"/>
            <ac:spMk id="13" creationId="{CFE72588-302E-BAD9-709D-0A6AF96765F3}"/>
          </ac:spMkLst>
        </pc:spChg>
        <pc:picChg chg="add del mod">
          <ac:chgData name="Williams, Macario" userId="0cc4a554-be88-4a3e-868d-e827b4bb1663" providerId="ADAL" clId="{1A7F9543-DFCE-421B-8381-4582B91FF57C}" dt="2023-12-04T19:40:26.700" v="6" actId="21"/>
          <ac:picMkLst>
            <pc:docMk/>
            <pc:sldMk cId="1749100241" sldId="257"/>
            <ac:picMk id="3" creationId="{8C23308B-3DF9-735A-3DB6-79286E5C0847}"/>
          </ac:picMkLst>
        </pc:picChg>
        <pc:picChg chg="add mod">
          <ac:chgData name="Williams, Macario" userId="0cc4a554-be88-4a3e-868d-e827b4bb1663" providerId="ADAL" clId="{1A7F9543-DFCE-421B-8381-4582B91FF57C}" dt="2023-12-04T19:48:34.220" v="78" actId="1076"/>
          <ac:picMkLst>
            <pc:docMk/>
            <pc:sldMk cId="1749100241" sldId="257"/>
            <ac:picMk id="5" creationId="{57BE1EFD-4624-BB1D-D40C-9F9594B835B5}"/>
          </ac:picMkLst>
        </pc:picChg>
        <pc:picChg chg="add mod ord">
          <ac:chgData name="Williams, Macario" userId="0cc4a554-be88-4a3e-868d-e827b4bb1663" providerId="ADAL" clId="{1A7F9543-DFCE-421B-8381-4582B91FF57C}" dt="2023-12-04T19:53:03.359" v="111" actId="1076"/>
          <ac:picMkLst>
            <pc:docMk/>
            <pc:sldMk cId="1749100241" sldId="257"/>
            <ac:picMk id="7" creationId="{73291ECF-A24B-BFA3-96B4-1B0C291AA6B4}"/>
          </ac:picMkLst>
        </pc:picChg>
        <pc:picChg chg="add mod">
          <ac:chgData name="Williams, Macario" userId="0cc4a554-be88-4a3e-868d-e827b4bb1663" providerId="ADAL" clId="{1A7F9543-DFCE-421B-8381-4582B91FF57C}" dt="2023-12-04T19:48:50.667" v="85" actId="14100"/>
          <ac:picMkLst>
            <pc:docMk/>
            <pc:sldMk cId="1749100241" sldId="257"/>
            <ac:picMk id="9" creationId="{DE32D611-371C-E39C-2E51-39568362EAA4}"/>
          </ac:picMkLst>
        </pc:picChg>
        <pc:picChg chg="add mod">
          <ac:chgData name="Williams, Macario" userId="0cc4a554-be88-4a3e-868d-e827b4bb1663" providerId="ADAL" clId="{1A7F9543-DFCE-421B-8381-4582B91FF57C}" dt="2023-12-04T19:48:36.658" v="79" actId="1076"/>
          <ac:picMkLst>
            <pc:docMk/>
            <pc:sldMk cId="1749100241" sldId="257"/>
            <ac:picMk id="11" creationId="{ADCCC497-B3ED-DBBE-55FD-D4CF8092BE30}"/>
          </ac:picMkLst>
        </pc:picChg>
        <pc:picChg chg="add del mod">
          <ac:chgData name="Williams, Macario" userId="0cc4a554-be88-4a3e-868d-e827b4bb1663" providerId="ADAL" clId="{1A7F9543-DFCE-421B-8381-4582B91FF57C}" dt="2023-12-04T19:50:59.352" v="93" actId="21"/>
          <ac:picMkLst>
            <pc:docMk/>
            <pc:sldMk cId="1749100241" sldId="257"/>
            <ac:picMk id="12" creationId="{4190FDD8-3C82-8E54-72EB-7F0A212B80F0}"/>
          </ac:picMkLst>
        </pc:picChg>
        <pc:picChg chg="del">
          <ac:chgData name="Williams, Macario" userId="0cc4a554-be88-4a3e-868d-e827b4bb1663" providerId="ADAL" clId="{1A7F9543-DFCE-421B-8381-4582B91FF57C}" dt="2023-12-04T19:53:27.102" v="112" actId="21"/>
          <ac:picMkLst>
            <pc:docMk/>
            <pc:sldMk cId="1749100241" sldId="257"/>
            <ac:picMk id="14" creationId="{9E660541-0373-DE19-7262-9F47CF5E41DA}"/>
          </ac:picMkLst>
        </pc:picChg>
        <pc:picChg chg="mod">
          <ac:chgData name="Williams, Macario" userId="0cc4a554-be88-4a3e-868d-e827b4bb1663" providerId="ADAL" clId="{1A7F9543-DFCE-421B-8381-4582B91FF57C}" dt="2023-12-04T19:55:45.409" v="115" actId="1076"/>
          <ac:picMkLst>
            <pc:docMk/>
            <pc:sldMk cId="1749100241" sldId="257"/>
            <ac:picMk id="15" creationId="{72178D90-377F-C61A-C72D-2A4D313ABEB2}"/>
          </ac:picMkLst>
        </pc:picChg>
      </pc:sldChg>
      <pc:sldChg chg="new">
        <pc:chgData name="Williams, Macario" userId="0cc4a554-be88-4a3e-868d-e827b4bb1663" providerId="ADAL" clId="{1A7F9543-DFCE-421B-8381-4582B91FF57C}" dt="2023-12-04T19:48:59.613" v="86" actId="680"/>
        <pc:sldMkLst>
          <pc:docMk/>
          <pc:sldMk cId="3748424019" sldId="258"/>
        </pc:sldMkLst>
      </pc:sldChg>
    </pc:docChg>
  </pc:docChgLst>
  <pc:docChgLst>
    <pc:chgData name="Williams, Macario" userId="S::macariow@mypolkschools.net::0cc4a554-be88-4a3e-868d-e827b4bb1663" providerId="AD" clId="Web-{E4D5A279-C2D7-4B72-BCA4-E941B9FEAD2F}"/>
    <pc:docChg chg="modSld sldOrd">
      <pc:chgData name="Williams, Macario" userId="S::macariow@mypolkschools.net::0cc4a554-be88-4a3e-868d-e827b4bb1663" providerId="AD" clId="Web-{E4D5A279-C2D7-4B72-BCA4-E941B9FEAD2F}" dt="2023-12-14T18:43:45.016" v="72" actId="1076"/>
      <pc:docMkLst>
        <pc:docMk/>
      </pc:docMkLst>
      <pc:sldChg chg="modSp">
        <pc:chgData name="Williams, Macario" userId="S::macariow@mypolkschools.net::0cc4a554-be88-4a3e-868d-e827b4bb1663" providerId="AD" clId="Web-{E4D5A279-C2D7-4B72-BCA4-E941B9FEAD2F}" dt="2023-12-14T18:39:03.883" v="3" actId="14100"/>
        <pc:sldMkLst>
          <pc:docMk/>
          <pc:sldMk cId="91575454" sldId="256"/>
        </pc:sldMkLst>
        <pc:spChg chg="mod">
          <ac:chgData name="Williams, Macario" userId="S::macariow@mypolkschools.net::0cc4a554-be88-4a3e-868d-e827b4bb1663" providerId="AD" clId="Web-{E4D5A279-C2D7-4B72-BCA4-E941B9FEAD2F}" dt="2023-12-14T18:38:51.711" v="0" actId="1076"/>
          <ac:spMkLst>
            <pc:docMk/>
            <pc:sldMk cId="91575454" sldId="256"/>
            <ac:spMk id="2" creationId="{33FC1477-0D06-F64A-5C99-92B4A4DFCFA1}"/>
          </ac:spMkLst>
        </pc:spChg>
        <pc:picChg chg="mod">
          <ac:chgData name="Williams, Macario" userId="S::macariow@mypolkschools.net::0cc4a554-be88-4a3e-868d-e827b4bb1663" providerId="AD" clId="Web-{E4D5A279-C2D7-4B72-BCA4-E941B9FEAD2F}" dt="2023-12-14T18:39:03.883" v="3" actId="14100"/>
          <ac:picMkLst>
            <pc:docMk/>
            <pc:sldMk cId="91575454" sldId="256"/>
            <ac:picMk id="4" creationId="{54ABF791-DD3C-5C84-8D9B-EC7CABEF3147}"/>
          </ac:picMkLst>
        </pc:picChg>
      </pc:sldChg>
      <pc:sldChg chg="ord">
        <pc:chgData name="Williams, Macario" userId="S::macariow@mypolkschools.net::0cc4a554-be88-4a3e-868d-e827b4bb1663" providerId="AD" clId="Web-{E4D5A279-C2D7-4B72-BCA4-E941B9FEAD2F}" dt="2023-12-14T18:39:45.993" v="5"/>
        <pc:sldMkLst>
          <pc:docMk/>
          <pc:sldMk cId="3479242160" sldId="259"/>
        </pc:sldMkLst>
      </pc:sldChg>
      <pc:sldChg chg="addSp modSp">
        <pc:chgData name="Williams, Macario" userId="S::macariow@mypolkschools.net::0cc4a554-be88-4a3e-868d-e827b4bb1663" providerId="AD" clId="Web-{E4D5A279-C2D7-4B72-BCA4-E941B9FEAD2F}" dt="2023-12-14T18:43:45.016" v="72" actId="1076"/>
        <pc:sldMkLst>
          <pc:docMk/>
          <pc:sldMk cId="1072644343" sldId="267"/>
        </pc:sldMkLst>
        <pc:spChg chg="add mod">
          <ac:chgData name="Williams, Macario" userId="S::macariow@mypolkschools.net::0cc4a554-be88-4a3e-868d-e827b4bb1663" providerId="AD" clId="Web-{E4D5A279-C2D7-4B72-BCA4-E941B9FEAD2F}" dt="2023-12-14T18:43:41.907" v="71" actId="1076"/>
          <ac:spMkLst>
            <pc:docMk/>
            <pc:sldMk cId="1072644343" sldId="267"/>
            <ac:spMk id="2" creationId="{10277134-5081-150D-192A-0200F3320485}"/>
          </ac:spMkLst>
        </pc:spChg>
        <pc:picChg chg="mod">
          <ac:chgData name="Williams, Macario" userId="S::macariow@mypolkschools.net::0cc4a554-be88-4a3e-868d-e827b4bb1663" providerId="AD" clId="Web-{E4D5A279-C2D7-4B72-BCA4-E941B9FEAD2F}" dt="2023-12-14T18:43:45.016" v="72" actId="1076"/>
          <ac:picMkLst>
            <pc:docMk/>
            <pc:sldMk cId="1072644343" sldId="267"/>
            <ac:picMk id="3" creationId="{74A10B05-6082-47BE-AFD1-00E94AE67944}"/>
          </ac:picMkLst>
        </pc:picChg>
      </pc:sldChg>
    </pc:docChg>
  </pc:docChgLst>
  <pc:docChgLst>
    <pc:chgData name="Williams, Macario" userId="0cc4a554-be88-4a3e-868d-e827b4bb1663" providerId="ADAL" clId="{5B369FE0-4C20-4886-A098-5F77A8327C8B}"/>
    <pc:docChg chg="custSel modSld">
      <pc:chgData name="Williams, Macario" userId="0cc4a554-be88-4a3e-868d-e827b4bb1663" providerId="ADAL" clId="{5B369FE0-4C20-4886-A098-5F77A8327C8B}" dt="2023-12-13T15:36:46.336" v="13" actId="478"/>
      <pc:docMkLst>
        <pc:docMk/>
      </pc:docMkLst>
      <pc:sldChg chg="addSp delSp modSp mod">
        <pc:chgData name="Williams, Macario" userId="0cc4a554-be88-4a3e-868d-e827b4bb1663" providerId="ADAL" clId="{5B369FE0-4C20-4886-A098-5F77A8327C8B}" dt="2023-12-13T15:36:46.336" v="13" actId="478"/>
        <pc:sldMkLst>
          <pc:docMk/>
          <pc:sldMk cId="1072644343" sldId="267"/>
        </pc:sldMkLst>
        <pc:picChg chg="add mod">
          <ac:chgData name="Williams, Macario" userId="0cc4a554-be88-4a3e-868d-e827b4bb1663" providerId="ADAL" clId="{5B369FE0-4C20-4886-A098-5F77A8327C8B}" dt="2023-12-13T15:32:35.149" v="7" actId="1076"/>
          <ac:picMkLst>
            <pc:docMk/>
            <pc:sldMk cId="1072644343" sldId="267"/>
            <ac:picMk id="3" creationId="{74A10B05-6082-47BE-AFD1-00E94AE67944}"/>
          </ac:picMkLst>
        </pc:picChg>
        <pc:picChg chg="add del mod ord">
          <ac:chgData name="Williams, Macario" userId="0cc4a554-be88-4a3e-868d-e827b4bb1663" providerId="ADAL" clId="{5B369FE0-4C20-4886-A098-5F77A8327C8B}" dt="2023-12-13T15:36:46.336" v="13" actId="478"/>
          <ac:picMkLst>
            <pc:docMk/>
            <pc:sldMk cId="1072644343" sldId="267"/>
            <ac:picMk id="4" creationId="{72BF5AAA-A350-4FA3-9C0D-08A211EDF245}"/>
          </ac:picMkLst>
        </pc:picChg>
      </pc:sldChg>
    </pc:docChg>
  </pc:docChgLst>
  <pc:docChgLst>
    <pc:chgData name="Williams, Macario" userId="0cc4a554-be88-4a3e-868d-e827b4bb1663" providerId="ADAL" clId="{B4E4A95D-3F47-4D1B-8730-3B52DE79E1D4}"/>
    <pc:docChg chg="modSld">
      <pc:chgData name="Williams, Macario" userId="0cc4a554-be88-4a3e-868d-e827b4bb1663" providerId="ADAL" clId="{B4E4A95D-3F47-4D1B-8730-3B52DE79E1D4}" dt="2024-02-05T19:15:30.508" v="0"/>
      <pc:docMkLst>
        <pc:docMk/>
      </pc:docMkLst>
      <pc:sldChg chg="addSp modSp">
        <pc:chgData name="Williams, Macario" userId="0cc4a554-be88-4a3e-868d-e827b4bb1663" providerId="ADAL" clId="{B4E4A95D-3F47-4D1B-8730-3B52DE79E1D4}" dt="2024-02-05T19:15:30.508" v="0"/>
        <pc:sldMkLst>
          <pc:docMk/>
          <pc:sldMk cId="91575454" sldId="256"/>
        </pc:sldMkLst>
        <pc:picChg chg="add mod">
          <ac:chgData name="Williams, Macario" userId="0cc4a554-be88-4a3e-868d-e827b4bb1663" providerId="ADAL" clId="{B4E4A95D-3F47-4D1B-8730-3B52DE79E1D4}" dt="2024-02-05T19:15:30.508" v="0"/>
          <ac:picMkLst>
            <pc:docMk/>
            <pc:sldMk cId="91575454" sldId="256"/>
            <ac:picMk id="6" creationId="{CFB671A9-8754-400E-A51B-3EE3B2CAF37D}"/>
          </ac:picMkLst>
        </pc:picChg>
      </pc:sldChg>
      <pc:sldChg chg="addSp modSp">
        <pc:chgData name="Williams, Macario" userId="0cc4a554-be88-4a3e-868d-e827b4bb1663" providerId="ADAL" clId="{B4E4A95D-3F47-4D1B-8730-3B52DE79E1D4}" dt="2024-02-05T19:15:30.508" v="0"/>
        <pc:sldMkLst>
          <pc:docMk/>
          <pc:sldMk cId="1749100241" sldId="257"/>
        </pc:sldMkLst>
        <pc:picChg chg="add mod">
          <ac:chgData name="Williams, Macario" userId="0cc4a554-be88-4a3e-868d-e827b4bb1663" providerId="ADAL" clId="{B4E4A95D-3F47-4D1B-8730-3B52DE79E1D4}" dt="2024-02-05T19:15:30.508" v="0"/>
          <ac:picMkLst>
            <pc:docMk/>
            <pc:sldMk cId="1749100241" sldId="257"/>
            <ac:picMk id="2" creationId="{9EA146EF-46AF-40E7-8A77-5A7367E17958}"/>
          </ac:picMkLst>
        </pc:picChg>
      </pc:sldChg>
    </pc:docChg>
  </pc:docChgLst>
  <pc:docChgLst>
    <pc:chgData name="Williams, Macario" userId="0cc4a554-be88-4a3e-868d-e827b4bb1663" providerId="ADAL" clId="{D82C0291-B483-40F8-98B3-1B1E9CBD4545}"/>
    <pc:docChg chg="custSel addSld delSld modSld">
      <pc:chgData name="Williams, Macario" userId="0cc4a554-be88-4a3e-868d-e827b4bb1663" providerId="ADAL" clId="{D82C0291-B483-40F8-98B3-1B1E9CBD4545}" dt="2023-12-04T20:49:38.853" v="118" actId="1076"/>
      <pc:docMkLst>
        <pc:docMk/>
      </pc:docMkLst>
      <pc:sldChg chg="modAnim">
        <pc:chgData name="Williams, Macario" userId="0cc4a554-be88-4a3e-868d-e827b4bb1663" providerId="ADAL" clId="{D82C0291-B483-40F8-98B3-1B1E9CBD4545}" dt="2023-12-04T20:35:39.446" v="5"/>
        <pc:sldMkLst>
          <pc:docMk/>
          <pc:sldMk cId="1749100241" sldId="257"/>
        </pc:sldMkLst>
      </pc:sldChg>
      <pc:sldChg chg="addSp modSp new mod">
        <pc:chgData name="Williams, Macario" userId="0cc4a554-be88-4a3e-868d-e827b4bb1663" providerId="ADAL" clId="{D82C0291-B483-40F8-98B3-1B1E9CBD4545}" dt="2023-12-04T20:49:38.853" v="118" actId="1076"/>
        <pc:sldMkLst>
          <pc:docMk/>
          <pc:sldMk cId="3479242160" sldId="259"/>
        </pc:sldMkLst>
        <pc:picChg chg="add mod">
          <ac:chgData name="Williams, Macario" userId="0cc4a554-be88-4a3e-868d-e827b4bb1663" providerId="ADAL" clId="{D82C0291-B483-40F8-98B3-1B1E9CBD4545}" dt="2023-12-04T20:48:38.646" v="111" actId="1440"/>
          <ac:picMkLst>
            <pc:docMk/>
            <pc:sldMk cId="3479242160" sldId="259"/>
            <ac:picMk id="4" creationId="{320757CB-EF95-4889-AB8D-E55B149F86FF}"/>
          </ac:picMkLst>
        </pc:picChg>
        <pc:picChg chg="add mod">
          <ac:chgData name="Williams, Macario" userId="0cc4a554-be88-4a3e-868d-e827b4bb1663" providerId="ADAL" clId="{D82C0291-B483-40F8-98B3-1B1E9CBD4545}" dt="2023-12-04T20:49:38.853" v="118" actId="1076"/>
          <ac:picMkLst>
            <pc:docMk/>
            <pc:sldMk cId="3479242160" sldId="259"/>
            <ac:picMk id="6" creationId="{7EB2DB7C-DA9E-4A3B-B4AC-E958B4228565}"/>
          </ac:picMkLst>
        </pc:picChg>
        <pc:inkChg chg="add">
          <ac:chgData name="Williams, Macario" userId="0cc4a554-be88-4a3e-868d-e827b4bb1663" providerId="ADAL" clId="{D82C0291-B483-40F8-98B3-1B1E9CBD4545}" dt="2023-12-04T20:39:51.261" v="41" actId="9405"/>
          <ac:inkMkLst>
            <pc:docMk/>
            <pc:sldMk cId="3479242160" sldId="259"/>
            <ac:inkMk id="2" creationId="{E0AC8C07-E132-4DDB-BA5A-8B23B09484C5}"/>
          </ac:inkMkLst>
        </pc:inkChg>
      </pc:sldChg>
      <pc:sldChg chg="addSp delSp modSp new del mod modShow">
        <pc:chgData name="Williams, Macario" userId="0cc4a554-be88-4a3e-868d-e827b4bb1663" providerId="ADAL" clId="{D82C0291-B483-40F8-98B3-1B1E9CBD4545}" dt="2023-12-04T20:42:27.977" v="55" actId="2696"/>
        <pc:sldMkLst>
          <pc:docMk/>
          <pc:sldMk cId="2759028430" sldId="260"/>
        </pc:sldMkLst>
        <pc:spChg chg="add">
          <ac:chgData name="Williams, Macario" userId="0cc4a554-be88-4a3e-868d-e827b4bb1663" providerId="ADAL" clId="{D82C0291-B483-40F8-98B3-1B1E9CBD4545}" dt="2023-12-04T20:38:23.775" v="22" actId="11529"/>
          <ac:spMkLst>
            <pc:docMk/>
            <pc:sldMk cId="2759028430" sldId="260"/>
            <ac:spMk id="4" creationId="{911B2FFB-EEAF-4EE6-844A-BDA94935202D}"/>
          </ac:spMkLst>
        </pc:spChg>
        <pc:spChg chg="add del mod ord">
          <ac:chgData name="Williams, Macario" userId="0cc4a554-be88-4a3e-868d-e827b4bb1663" providerId="ADAL" clId="{D82C0291-B483-40F8-98B3-1B1E9CBD4545}" dt="2023-12-04T20:42:20.328" v="54" actId="21"/>
          <ac:spMkLst>
            <pc:docMk/>
            <pc:sldMk cId="2759028430" sldId="260"/>
            <ac:spMk id="24" creationId="{E1FDB962-4A04-47A9-9A06-646E71F82DAC}"/>
          </ac:spMkLst>
        </pc:spChg>
        <pc:spChg chg="add del">
          <ac:chgData name="Williams, Macario" userId="0cc4a554-be88-4a3e-868d-e827b4bb1663" providerId="ADAL" clId="{D82C0291-B483-40F8-98B3-1B1E9CBD4545}" dt="2023-12-04T20:40:14.707" v="43" actId="21"/>
          <ac:spMkLst>
            <pc:docMk/>
            <pc:sldMk cId="2759028430" sldId="260"/>
            <ac:spMk id="26" creationId="{C834FFB4-E157-44CA-A2BB-960594507FF3}"/>
          </ac:spMkLst>
        </pc:spChg>
        <pc:grpChg chg="mod">
          <ac:chgData name="Williams, Macario" userId="0cc4a554-be88-4a3e-868d-e827b4bb1663" providerId="ADAL" clId="{D82C0291-B483-40F8-98B3-1B1E9CBD4545}" dt="2023-12-04T20:39:15.381" v="28"/>
          <ac:grpSpMkLst>
            <pc:docMk/>
            <pc:sldMk cId="2759028430" sldId="260"/>
            <ac:grpSpMk id="10" creationId="{96FBE7FB-7836-4F19-8F45-3747E4BD1E97}"/>
          </ac:grpSpMkLst>
        </pc:grpChg>
        <pc:grpChg chg="mod">
          <ac:chgData name="Williams, Macario" userId="0cc4a554-be88-4a3e-868d-e827b4bb1663" providerId="ADAL" clId="{D82C0291-B483-40F8-98B3-1B1E9CBD4545}" dt="2023-12-04T20:39:33.238" v="37"/>
          <ac:grpSpMkLst>
            <pc:docMk/>
            <pc:sldMk cId="2759028430" sldId="260"/>
            <ac:grpSpMk id="19" creationId="{F5C037B7-6A7B-407A-8F57-191D1220ACEF}"/>
          </ac:grpSpMkLst>
        </pc:grpChg>
        <pc:picChg chg="add del mod">
          <ac:chgData name="Williams, Macario" userId="0cc4a554-be88-4a3e-868d-e827b4bb1663" providerId="ADAL" clId="{D82C0291-B483-40F8-98B3-1B1E9CBD4545}" dt="2023-12-04T20:42:14.441" v="52" actId="21"/>
          <ac:picMkLst>
            <pc:docMk/>
            <pc:sldMk cId="2759028430" sldId="260"/>
            <ac:picMk id="3" creationId="{59230CC3-4F03-4A6B-B1F6-0D5E2DD1577B}"/>
          </ac:picMkLst>
        </pc:picChg>
        <pc:inkChg chg="add del">
          <ac:chgData name="Williams, Macario" userId="0cc4a554-be88-4a3e-868d-e827b4bb1663" providerId="ADAL" clId="{D82C0291-B483-40F8-98B3-1B1E9CBD4545}" dt="2023-12-04T20:40:10.278" v="42" actId="34122"/>
          <ac:inkMkLst>
            <pc:docMk/>
            <pc:sldMk cId="2759028430" sldId="260"/>
            <ac:inkMk id="5" creationId="{31F8479E-1329-4F51-A34A-E28541DBA1BD}"/>
          </ac:inkMkLst>
        </pc:inkChg>
        <pc:inkChg chg="add">
          <ac:chgData name="Williams, Macario" userId="0cc4a554-be88-4a3e-868d-e827b4bb1663" providerId="ADAL" clId="{D82C0291-B483-40F8-98B3-1B1E9CBD4545}" dt="2023-12-04T20:39:02.473" v="24" actId="9405"/>
          <ac:inkMkLst>
            <pc:docMk/>
            <pc:sldMk cId="2759028430" sldId="260"/>
            <ac:inkMk id="6" creationId="{2C327FE1-29BB-44C2-B75F-5E16F9007985}"/>
          </ac:inkMkLst>
        </pc:inkChg>
        <pc:inkChg chg="add">
          <ac:chgData name="Williams, Macario" userId="0cc4a554-be88-4a3e-868d-e827b4bb1663" providerId="ADAL" clId="{D82C0291-B483-40F8-98B3-1B1E9CBD4545}" dt="2023-12-04T20:39:06.262" v="25" actId="9405"/>
          <ac:inkMkLst>
            <pc:docMk/>
            <pc:sldMk cId="2759028430" sldId="260"/>
            <ac:inkMk id="7" creationId="{C297A675-2335-4481-BA80-A2BE79C97097}"/>
          </ac:inkMkLst>
        </pc:inkChg>
        <pc:inkChg chg="add mod">
          <ac:chgData name="Williams, Macario" userId="0cc4a554-be88-4a3e-868d-e827b4bb1663" providerId="ADAL" clId="{D82C0291-B483-40F8-98B3-1B1E9CBD4545}" dt="2023-12-04T20:39:15.381" v="28"/>
          <ac:inkMkLst>
            <pc:docMk/>
            <pc:sldMk cId="2759028430" sldId="260"/>
            <ac:inkMk id="8" creationId="{5398B118-6B01-4B5C-9D3C-D337543B070B}"/>
          </ac:inkMkLst>
        </pc:inkChg>
        <pc:inkChg chg="add mod">
          <ac:chgData name="Williams, Macario" userId="0cc4a554-be88-4a3e-868d-e827b4bb1663" providerId="ADAL" clId="{D82C0291-B483-40F8-98B3-1B1E9CBD4545}" dt="2023-12-04T20:39:15.381" v="28"/>
          <ac:inkMkLst>
            <pc:docMk/>
            <pc:sldMk cId="2759028430" sldId="260"/>
            <ac:inkMk id="9" creationId="{F2845EC3-F569-4428-A041-431C624C33E9}"/>
          </ac:inkMkLst>
        </pc:inkChg>
        <pc:inkChg chg="add">
          <ac:chgData name="Williams, Macario" userId="0cc4a554-be88-4a3e-868d-e827b4bb1663" providerId="ADAL" clId="{D82C0291-B483-40F8-98B3-1B1E9CBD4545}" dt="2023-12-04T20:39:22.192" v="29" actId="9405"/>
          <ac:inkMkLst>
            <pc:docMk/>
            <pc:sldMk cId="2759028430" sldId="260"/>
            <ac:inkMk id="11" creationId="{9FD4A3BC-BC7B-4E56-A334-FEC9C6CE999C}"/>
          </ac:inkMkLst>
        </pc:inkChg>
        <pc:inkChg chg="add">
          <ac:chgData name="Williams, Macario" userId="0cc4a554-be88-4a3e-868d-e827b4bb1663" providerId="ADAL" clId="{D82C0291-B483-40F8-98B3-1B1E9CBD4545}" dt="2023-12-04T20:39:24.974" v="30" actId="9405"/>
          <ac:inkMkLst>
            <pc:docMk/>
            <pc:sldMk cId="2759028430" sldId="260"/>
            <ac:inkMk id="12" creationId="{EBBE7856-B78D-487C-A34D-F3EEC8AC4C49}"/>
          </ac:inkMkLst>
        </pc:inkChg>
        <pc:inkChg chg="add">
          <ac:chgData name="Williams, Macario" userId="0cc4a554-be88-4a3e-868d-e827b4bb1663" providerId="ADAL" clId="{D82C0291-B483-40F8-98B3-1B1E9CBD4545}" dt="2023-12-04T20:39:27.387" v="31" actId="9405"/>
          <ac:inkMkLst>
            <pc:docMk/>
            <pc:sldMk cId="2759028430" sldId="260"/>
            <ac:inkMk id="13" creationId="{B6A009A8-EF06-47D1-83E3-69C04DD5F664}"/>
          </ac:inkMkLst>
        </pc:inkChg>
        <pc:inkChg chg="add">
          <ac:chgData name="Williams, Macario" userId="0cc4a554-be88-4a3e-868d-e827b4bb1663" providerId="ADAL" clId="{D82C0291-B483-40F8-98B3-1B1E9CBD4545}" dt="2023-12-04T20:39:29.104" v="32" actId="9405"/>
          <ac:inkMkLst>
            <pc:docMk/>
            <pc:sldMk cId="2759028430" sldId="260"/>
            <ac:inkMk id="14" creationId="{6711FADF-E4B7-44BE-8947-EF32565FB051}"/>
          </ac:inkMkLst>
        </pc:inkChg>
        <pc:inkChg chg="add">
          <ac:chgData name="Williams, Macario" userId="0cc4a554-be88-4a3e-868d-e827b4bb1663" providerId="ADAL" clId="{D82C0291-B483-40F8-98B3-1B1E9CBD4545}" dt="2023-12-04T20:39:30.696" v="33" actId="9405"/>
          <ac:inkMkLst>
            <pc:docMk/>
            <pc:sldMk cId="2759028430" sldId="260"/>
            <ac:inkMk id="15" creationId="{5823435B-5D6F-4DD6-A69C-0362696A5F92}"/>
          </ac:inkMkLst>
        </pc:inkChg>
        <pc:inkChg chg="add mod">
          <ac:chgData name="Williams, Macario" userId="0cc4a554-be88-4a3e-868d-e827b4bb1663" providerId="ADAL" clId="{D82C0291-B483-40F8-98B3-1B1E9CBD4545}" dt="2023-12-04T20:39:33.238" v="37"/>
          <ac:inkMkLst>
            <pc:docMk/>
            <pc:sldMk cId="2759028430" sldId="260"/>
            <ac:inkMk id="16" creationId="{ACB036FE-0772-45A5-B973-184307DAD9E5}"/>
          </ac:inkMkLst>
        </pc:inkChg>
        <pc:inkChg chg="add mod">
          <ac:chgData name="Williams, Macario" userId="0cc4a554-be88-4a3e-868d-e827b4bb1663" providerId="ADAL" clId="{D82C0291-B483-40F8-98B3-1B1E9CBD4545}" dt="2023-12-04T20:39:33.238" v="37"/>
          <ac:inkMkLst>
            <pc:docMk/>
            <pc:sldMk cId="2759028430" sldId="260"/>
            <ac:inkMk id="17" creationId="{010AC294-35EB-4F58-8A82-54188A119C65}"/>
          </ac:inkMkLst>
        </pc:inkChg>
        <pc:inkChg chg="add mod">
          <ac:chgData name="Williams, Macario" userId="0cc4a554-be88-4a3e-868d-e827b4bb1663" providerId="ADAL" clId="{D82C0291-B483-40F8-98B3-1B1E9CBD4545}" dt="2023-12-04T20:39:33.238" v="37"/>
          <ac:inkMkLst>
            <pc:docMk/>
            <pc:sldMk cId="2759028430" sldId="260"/>
            <ac:inkMk id="18" creationId="{E7B26B4F-5CD5-470E-8E55-A2E8627D8FEA}"/>
          </ac:inkMkLst>
        </pc:inkChg>
        <pc:inkChg chg="add">
          <ac:chgData name="Williams, Macario" userId="0cc4a554-be88-4a3e-868d-e827b4bb1663" providerId="ADAL" clId="{D82C0291-B483-40F8-98B3-1B1E9CBD4545}" dt="2023-12-04T20:39:34.190" v="38" actId="9405"/>
          <ac:inkMkLst>
            <pc:docMk/>
            <pc:sldMk cId="2759028430" sldId="260"/>
            <ac:inkMk id="20" creationId="{7D173F39-9682-4F6A-B97B-EE23E3009E9D}"/>
          </ac:inkMkLst>
        </pc:inkChg>
        <pc:inkChg chg="add">
          <ac:chgData name="Williams, Macario" userId="0cc4a554-be88-4a3e-868d-e827b4bb1663" providerId="ADAL" clId="{D82C0291-B483-40F8-98B3-1B1E9CBD4545}" dt="2023-12-04T20:39:35.992" v="39" actId="9405"/>
          <ac:inkMkLst>
            <pc:docMk/>
            <pc:sldMk cId="2759028430" sldId="260"/>
            <ac:inkMk id="21" creationId="{BB9DC964-0FDA-4B4C-BAFB-CF38A5466C42}"/>
          </ac:inkMkLst>
        </pc:inkChg>
        <pc:inkChg chg="add">
          <ac:chgData name="Williams, Macario" userId="0cc4a554-be88-4a3e-868d-e827b4bb1663" providerId="ADAL" clId="{D82C0291-B483-40F8-98B3-1B1E9CBD4545}" dt="2023-12-04T20:39:43.830" v="40" actId="9405"/>
          <ac:inkMkLst>
            <pc:docMk/>
            <pc:sldMk cId="2759028430" sldId="260"/>
            <ac:inkMk id="22" creationId="{5B46DFAE-F7B4-4C4F-8F4F-4110677CE372}"/>
          </ac:inkMkLst>
        </pc:inkChg>
        <pc:inkChg chg="add del">
          <ac:chgData name="Williams, Macario" userId="0cc4a554-be88-4a3e-868d-e827b4bb1663" providerId="ADAL" clId="{D82C0291-B483-40F8-98B3-1B1E9CBD4545}" dt="2023-12-04T20:42:17.774" v="53" actId="21"/>
          <ac:inkMkLst>
            <pc:docMk/>
            <pc:sldMk cId="2759028430" sldId="260"/>
            <ac:inkMk id="23" creationId="{F69D0DA6-B333-4C70-8E84-73357B6058EA}"/>
          </ac:inkMkLst>
        </pc:inkChg>
      </pc:sldChg>
      <pc:sldChg chg="addSp delSp modSp new mod modShow">
        <pc:chgData name="Williams, Macario" userId="0cc4a554-be88-4a3e-868d-e827b4bb1663" providerId="ADAL" clId="{D82C0291-B483-40F8-98B3-1B1E9CBD4545}" dt="2023-12-04T20:47:06.509" v="104" actId="13822"/>
        <pc:sldMkLst>
          <pc:docMk/>
          <pc:sldMk cId="977700962" sldId="261"/>
        </pc:sldMkLst>
        <pc:spChg chg="add mod">
          <ac:chgData name="Williams, Macario" userId="0cc4a554-be88-4a3e-868d-e827b4bb1663" providerId="ADAL" clId="{D82C0291-B483-40F8-98B3-1B1E9CBD4545}" dt="2023-12-04T20:43:35.270" v="78" actId="20577"/>
          <ac:spMkLst>
            <pc:docMk/>
            <pc:sldMk cId="977700962" sldId="261"/>
            <ac:spMk id="2" creationId="{7163F7A7-C45E-4F7F-91FC-ADA18225D132}"/>
          </ac:spMkLst>
        </pc:spChg>
        <pc:spChg chg="add del mod">
          <ac:chgData name="Williams, Macario" userId="0cc4a554-be88-4a3e-868d-e827b4bb1663" providerId="ADAL" clId="{D82C0291-B483-40F8-98B3-1B1E9CBD4545}" dt="2023-12-04T20:44:12.193" v="82"/>
          <ac:spMkLst>
            <pc:docMk/>
            <pc:sldMk cId="977700962" sldId="261"/>
            <ac:spMk id="3" creationId="{BB4588BB-FA5D-4139-8E5D-8DA01EF225B0}"/>
          </ac:spMkLst>
        </pc:spChg>
        <pc:spChg chg="add mod">
          <ac:chgData name="Williams, Macario" userId="0cc4a554-be88-4a3e-868d-e827b4bb1663" providerId="ADAL" clId="{D82C0291-B483-40F8-98B3-1B1E9CBD4545}" dt="2023-12-04T20:44:30.544" v="92" actId="20577"/>
          <ac:spMkLst>
            <pc:docMk/>
            <pc:sldMk cId="977700962" sldId="261"/>
            <ac:spMk id="4" creationId="{21E53D2E-E698-4B98-8458-8BF4EC0769AE}"/>
          </ac:spMkLst>
        </pc:spChg>
        <pc:spChg chg="add mod">
          <ac:chgData name="Williams, Macario" userId="0cc4a554-be88-4a3e-868d-e827b4bb1663" providerId="ADAL" clId="{D82C0291-B483-40F8-98B3-1B1E9CBD4545}" dt="2023-12-04T20:47:06.509" v="104" actId="13822"/>
          <ac:spMkLst>
            <pc:docMk/>
            <pc:sldMk cId="977700962" sldId="261"/>
            <ac:spMk id="7" creationId="{92034E78-BD83-46A9-8AF8-4A6239027BF0}"/>
          </ac:spMkLst>
        </pc:spChg>
        <pc:picChg chg="add mod">
          <ac:chgData name="Williams, Macario" userId="0cc4a554-be88-4a3e-868d-e827b4bb1663" providerId="ADAL" clId="{D82C0291-B483-40F8-98B3-1B1E9CBD4545}" dt="2023-12-04T20:45:01.177" v="98" actId="14100"/>
          <ac:picMkLst>
            <pc:docMk/>
            <pc:sldMk cId="977700962" sldId="261"/>
            <ac:picMk id="6" creationId="{81C35931-DEC7-44F8-A673-B9094AF9AC25}"/>
          </ac:picMkLst>
        </pc:picChg>
      </pc:sldChg>
      <pc:sldChg chg="new">
        <pc:chgData name="Williams, Macario" userId="0cc4a554-be88-4a3e-868d-e827b4bb1663" providerId="ADAL" clId="{D82C0291-B483-40F8-98B3-1B1E9CBD4545}" dt="2023-12-04T20:35:52.699" v="9" actId="680"/>
        <pc:sldMkLst>
          <pc:docMk/>
          <pc:sldMk cId="1455226079" sldId="262"/>
        </pc:sldMkLst>
      </pc:sldChg>
      <pc:sldChg chg="new">
        <pc:chgData name="Williams, Macario" userId="0cc4a554-be88-4a3e-868d-e827b4bb1663" providerId="ADAL" clId="{D82C0291-B483-40F8-98B3-1B1E9CBD4545}" dt="2023-12-04T20:35:52.867" v="10" actId="680"/>
        <pc:sldMkLst>
          <pc:docMk/>
          <pc:sldMk cId="286658253" sldId="263"/>
        </pc:sldMkLst>
      </pc:sldChg>
      <pc:sldChg chg="new">
        <pc:chgData name="Williams, Macario" userId="0cc4a554-be88-4a3e-868d-e827b4bb1663" providerId="ADAL" clId="{D82C0291-B483-40F8-98B3-1B1E9CBD4545}" dt="2023-12-04T20:35:53.019" v="11" actId="680"/>
        <pc:sldMkLst>
          <pc:docMk/>
          <pc:sldMk cId="716651548" sldId="264"/>
        </pc:sldMkLst>
      </pc:sldChg>
      <pc:sldChg chg="new">
        <pc:chgData name="Williams, Macario" userId="0cc4a554-be88-4a3e-868d-e827b4bb1663" providerId="ADAL" clId="{D82C0291-B483-40F8-98B3-1B1E9CBD4545}" dt="2023-12-04T20:35:53.153" v="12" actId="680"/>
        <pc:sldMkLst>
          <pc:docMk/>
          <pc:sldMk cId="1163997276" sldId="265"/>
        </pc:sldMkLst>
      </pc:sldChg>
    </pc:docChg>
  </pc:docChgLst>
  <pc:docChgLst>
    <pc:chgData name="Williams, Macario" userId="0cc4a554-be88-4a3e-868d-e827b4bb1663" providerId="ADAL" clId="{C9849C18-B4CA-4097-B913-E42490C5B834}"/>
    <pc:docChg chg="modSld">
      <pc:chgData name="Williams, Macario" userId="0cc4a554-be88-4a3e-868d-e827b4bb1663" providerId="ADAL" clId="{C9849C18-B4CA-4097-B913-E42490C5B834}" dt="2023-12-12T19:50:07.981" v="20" actId="767"/>
      <pc:docMkLst>
        <pc:docMk/>
      </pc:docMkLst>
      <pc:sldChg chg="addSp modSp modAnim">
        <pc:chgData name="Williams, Macario" userId="0cc4a554-be88-4a3e-868d-e827b4bb1663" providerId="ADAL" clId="{C9849C18-B4CA-4097-B913-E42490C5B834}" dt="2023-12-12T19:22:38.534" v="4"/>
        <pc:sldMkLst>
          <pc:docMk/>
          <pc:sldMk cId="1749100241" sldId="257"/>
        </pc:sldMkLst>
        <pc:spChg chg="add mod">
          <ac:chgData name="Williams, Macario" userId="0cc4a554-be88-4a3e-868d-e827b4bb1663" providerId="ADAL" clId="{C9849C18-B4CA-4097-B913-E42490C5B834}" dt="2023-12-12T19:22:12.127" v="2" actId="11529"/>
          <ac:spMkLst>
            <pc:docMk/>
            <pc:sldMk cId="1749100241" sldId="257"/>
            <ac:spMk id="2" creationId="{38850431-3517-4F03-8212-AB20B55E96F6}"/>
          </ac:spMkLst>
        </pc:spChg>
      </pc:sldChg>
      <pc:sldChg chg="addSp modSp">
        <pc:chgData name="Williams, Macario" userId="0cc4a554-be88-4a3e-868d-e827b4bb1663" providerId="ADAL" clId="{C9849C18-B4CA-4097-B913-E42490C5B834}" dt="2023-12-12T19:40:36.251" v="7" actId="11529"/>
        <pc:sldMkLst>
          <pc:docMk/>
          <pc:sldMk cId="3748424019" sldId="258"/>
        </pc:sldMkLst>
        <pc:spChg chg="add mod">
          <ac:chgData name="Williams, Macario" userId="0cc4a554-be88-4a3e-868d-e827b4bb1663" providerId="ADAL" clId="{C9849C18-B4CA-4097-B913-E42490C5B834}" dt="2023-12-12T19:40:36.251" v="7" actId="11529"/>
          <ac:spMkLst>
            <pc:docMk/>
            <pc:sldMk cId="3748424019" sldId="258"/>
            <ac:spMk id="6" creationId="{29D9CDE8-9518-4655-B46D-F38E16AB90F3}"/>
          </ac:spMkLst>
        </pc:spChg>
        <pc:picChg chg="add mod">
          <ac:chgData name="Williams, Macario" userId="0cc4a554-be88-4a3e-868d-e827b4bb1663" providerId="ADAL" clId="{C9849C18-B4CA-4097-B913-E42490C5B834}" dt="2023-12-12T19:34:58.237" v="5" actId="931"/>
          <ac:picMkLst>
            <pc:docMk/>
            <pc:sldMk cId="3748424019" sldId="258"/>
            <ac:picMk id="3" creationId="{4952B53D-425B-46DA-B434-6244CB203D35}"/>
          </ac:picMkLst>
        </pc:picChg>
        <pc:picChg chg="add mod">
          <ac:chgData name="Williams, Macario" userId="0cc4a554-be88-4a3e-868d-e827b4bb1663" providerId="ADAL" clId="{C9849C18-B4CA-4097-B913-E42490C5B834}" dt="2023-12-12T19:39:20.342" v="6" actId="931"/>
          <ac:picMkLst>
            <pc:docMk/>
            <pc:sldMk cId="3748424019" sldId="258"/>
            <ac:picMk id="5" creationId="{387E9B1F-EF63-4942-B4FB-F680EBECBFE1}"/>
          </ac:picMkLst>
        </pc:picChg>
      </pc:sldChg>
      <pc:sldChg chg="addSp modSp">
        <pc:chgData name="Williams, Macario" userId="0cc4a554-be88-4a3e-868d-e827b4bb1663" providerId="ADAL" clId="{C9849C18-B4CA-4097-B913-E42490C5B834}" dt="2023-12-12T19:20:34.155" v="1"/>
        <pc:sldMkLst>
          <pc:docMk/>
          <pc:sldMk cId="1455226079" sldId="262"/>
        </pc:sldMkLst>
        <pc:spChg chg="add mod">
          <ac:chgData name="Williams, Macario" userId="0cc4a554-be88-4a3e-868d-e827b4bb1663" providerId="ADAL" clId="{C9849C18-B4CA-4097-B913-E42490C5B834}" dt="2023-12-12T19:19:42.619" v="0" actId="767"/>
          <ac:spMkLst>
            <pc:docMk/>
            <pc:sldMk cId="1455226079" sldId="262"/>
            <ac:spMk id="3" creationId="{800A53BD-CDAC-44A6-8034-72AD775896E0}"/>
          </ac:spMkLst>
        </pc:spChg>
        <pc:picChg chg="add">
          <ac:chgData name="Williams, Macario" userId="0cc4a554-be88-4a3e-868d-e827b4bb1663" providerId="ADAL" clId="{C9849C18-B4CA-4097-B913-E42490C5B834}" dt="2023-12-12T19:20:34.155" v="1"/>
          <ac:picMkLst>
            <pc:docMk/>
            <pc:sldMk cId="1455226079" sldId="262"/>
            <ac:picMk id="4" creationId="{315D7326-41E7-4F4B-8A10-491B53214C85}"/>
          </ac:picMkLst>
        </pc:picChg>
      </pc:sldChg>
      <pc:sldChg chg="addSp modSp modAnim">
        <pc:chgData name="Williams, Macario" userId="0cc4a554-be88-4a3e-868d-e827b4bb1663" providerId="ADAL" clId="{C9849C18-B4CA-4097-B913-E42490C5B834}" dt="2023-12-12T19:44:38.468" v="15" actId="11529"/>
        <pc:sldMkLst>
          <pc:docMk/>
          <pc:sldMk cId="286658253" sldId="263"/>
        </pc:sldMkLst>
        <pc:spChg chg="add mod">
          <ac:chgData name="Williams, Macario" userId="0cc4a554-be88-4a3e-868d-e827b4bb1663" providerId="ADAL" clId="{C9849C18-B4CA-4097-B913-E42490C5B834}" dt="2023-12-12T19:42:02.531" v="8" actId="767"/>
          <ac:spMkLst>
            <pc:docMk/>
            <pc:sldMk cId="286658253" sldId="263"/>
            <ac:spMk id="2" creationId="{BF695779-566C-4B89-A6DE-0C6328ED89C7}"/>
          </ac:spMkLst>
        </pc:spChg>
        <pc:spChg chg="add mod">
          <ac:chgData name="Williams, Macario" userId="0cc4a554-be88-4a3e-868d-e827b4bb1663" providerId="ADAL" clId="{C9849C18-B4CA-4097-B913-E42490C5B834}" dt="2023-12-12T19:43:41.286" v="9" actId="767"/>
          <ac:spMkLst>
            <pc:docMk/>
            <pc:sldMk cId="286658253" sldId="263"/>
            <ac:spMk id="3" creationId="{B174C37A-4F45-4114-A379-D8FFEDBC1F55}"/>
          </ac:spMkLst>
        </pc:spChg>
        <pc:spChg chg="add mod">
          <ac:chgData name="Williams, Macario" userId="0cc4a554-be88-4a3e-868d-e827b4bb1663" providerId="ADAL" clId="{C9849C18-B4CA-4097-B913-E42490C5B834}" dt="2023-12-12T19:44:38.468" v="15" actId="11529"/>
          <ac:spMkLst>
            <pc:docMk/>
            <pc:sldMk cId="286658253" sldId="263"/>
            <ac:spMk id="4" creationId="{FD96E9CC-F945-496A-9333-157614346B95}"/>
          </ac:spMkLst>
        </pc:spChg>
      </pc:sldChg>
      <pc:sldChg chg="addSp">
        <pc:chgData name="Williams, Macario" userId="0cc4a554-be88-4a3e-868d-e827b4bb1663" providerId="ADAL" clId="{C9849C18-B4CA-4097-B913-E42490C5B834}" dt="2023-12-12T19:47:48.681" v="18"/>
        <pc:sldMkLst>
          <pc:docMk/>
          <pc:sldMk cId="716651548" sldId="264"/>
        </pc:sldMkLst>
        <pc:picChg chg="add">
          <ac:chgData name="Williams, Macario" userId="0cc4a554-be88-4a3e-868d-e827b4bb1663" providerId="ADAL" clId="{C9849C18-B4CA-4097-B913-E42490C5B834}" dt="2023-12-12T19:47:09.797" v="16"/>
          <ac:picMkLst>
            <pc:docMk/>
            <pc:sldMk cId="716651548" sldId="264"/>
            <ac:picMk id="2" creationId="{AD2D699C-94C0-45D7-9E20-C2D00F8D6E90}"/>
          </ac:picMkLst>
        </pc:picChg>
        <pc:picChg chg="add">
          <ac:chgData name="Williams, Macario" userId="0cc4a554-be88-4a3e-868d-e827b4bb1663" providerId="ADAL" clId="{C9849C18-B4CA-4097-B913-E42490C5B834}" dt="2023-12-12T19:47:32.418" v="17"/>
          <ac:picMkLst>
            <pc:docMk/>
            <pc:sldMk cId="716651548" sldId="264"/>
            <ac:picMk id="3" creationId="{4032E765-1557-44EB-9E6E-63F439A0A9E3}"/>
          </ac:picMkLst>
        </pc:picChg>
        <pc:picChg chg="add">
          <ac:chgData name="Williams, Macario" userId="0cc4a554-be88-4a3e-868d-e827b4bb1663" providerId="ADAL" clId="{C9849C18-B4CA-4097-B913-E42490C5B834}" dt="2023-12-12T19:47:48.681" v="18"/>
          <ac:picMkLst>
            <pc:docMk/>
            <pc:sldMk cId="716651548" sldId="264"/>
            <ac:picMk id="4" creationId="{3873D54B-68E6-4197-BB6B-C5B56F7CFD9C}"/>
          </ac:picMkLst>
        </pc:picChg>
      </pc:sldChg>
      <pc:sldChg chg="addSp modSp">
        <pc:chgData name="Williams, Macario" userId="0cc4a554-be88-4a3e-868d-e827b4bb1663" providerId="ADAL" clId="{C9849C18-B4CA-4097-B913-E42490C5B834}" dt="2023-12-12T19:50:07.981" v="20" actId="767"/>
        <pc:sldMkLst>
          <pc:docMk/>
          <pc:sldMk cId="1163997276" sldId="265"/>
        </pc:sldMkLst>
        <pc:spChg chg="add mod">
          <ac:chgData name="Williams, Macario" userId="0cc4a554-be88-4a3e-868d-e827b4bb1663" providerId="ADAL" clId="{C9849C18-B4CA-4097-B913-E42490C5B834}" dt="2023-12-12T19:50:07.981" v="20" actId="767"/>
          <ac:spMkLst>
            <pc:docMk/>
            <pc:sldMk cId="1163997276" sldId="265"/>
            <ac:spMk id="3" creationId="{7AFF7371-1978-4267-8B1A-57E43F1A882A}"/>
          </ac:spMkLst>
        </pc:spChg>
        <pc:picChg chg="add">
          <ac:chgData name="Williams, Macario" userId="0cc4a554-be88-4a3e-868d-e827b4bb1663" providerId="ADAL" clId="{C9849C18-B4CA-4097-B913-E42490C5B834}" dt="2023-12-12T19:49:46.021" v="19"/>
          <ac:picMkLst>
            <pc:docMk/>
            <pc:sldMk cId="1163997276" sldId="265"/>
            <ac:picMk id="2" creationId="{209E21F8-79FB-4F40-BEA0-1A9E584558D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12-04T20:39:51.25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55A5808-3B61-48CC-92EF-85AC2E0DFA56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85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25621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1121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45213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7265937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97872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6482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144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93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6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76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15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725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9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6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21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Monday, April 29,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4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0C963C-C1DB-4AFD-9DDC-0691666BF49B}" type="datetime2">
              <a:rPr lang="en-US" smtClean="0"/>
              <a:pPr/>
              <a:t>Monday, April 29, 2024</a:t>
            </a:fld>
            <a:endParaRPr lang="en-US" cap="al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68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audio" Target="../media/audio1.wav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slide" Target="slide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 3" descr="3D Person Working In A Home Office">
            <a:extLst>
              <a:ext uri="{FF2B5EF4-FFF2-40B4-BE49-F238E27FC236}">
                <a16:creationId xmlns:a16="http://schemas.microsoft.com/office/drawing/2014/main" id="{54ABF791-DD3C-5C84-8D9B-EC7CABEF3147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 rotWithShape="1">
          <a:blip r:embed="rId5"/>
          <a:srcRect t="290" r="-1" b="-1"/>
          <a:stretch/>
        </p:blipFill>
        <p:spPr>
          <a:xfrm>
            <a:off x="-57490" y="-129397"/>
            <a:ext cx="12321376" cy="69294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FC1477-0D06-F64A-5C99-92B4A4DFC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1019" y="1200647"/>
            <a:ext cx="5322073" cy="3482386"/>
          </a:xfrm>
        </p:spPr>
        <p:txBody>
          <a:bodyPr anchor="t">
            <a:norm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lgerian" panose="04020705040A02060702" pitchFamily="82" charset="0"/>
              </a:rPr>
              <a:t>Computer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2164CF-1F08-B16D-77D1-56AA7B9B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3335" y="4918166"/>
            <a:ext cx="5104737" cy="1136468"/>
          </a:xfrm>
        </p:spPr>
        <p:txBody>
          <a:bodyPr>
            <a:norm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</a:rPr>
              <a:t>By:Macario.W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16428F-B057-EEA9-B5FA-DD6D7340D0B0}"/>
              </a:ext>
            </a:extLst>
          </p:cNvPr>
          <p:cNvSpPr txBox="1"/>
          <p:nvPr/>
        </p:nvSpPr>
        <p:spPr>
          <a:xfrm>
            <a:off x="3010486" y="4918166"/>
            <a:ext cx="3085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/>
                </a:solidFill>
                <a:latin typeface="Blackadder ITC" panose="04020505051007020D02" pitchFamily="82" charset="0"/>
                <a:hlinkClick r:id="" action="ppaction://hlinkshowjump?jump=nextslide">
                  <a:snd r:embed="rId6" name="click.wav"/>
                </a:hlinkClick>
              </a:rPr>
              <a:t>START</a:t>
            </a:r>
            <a:endParaRPr lang="en-US" sz="6000" dirty="0">
              <a:solidFill>
                <a:schemeClr val="bg2"/>
              </a:solidFill>
              <a:latin typeface="Blackadder ITC" panose="04020505051007020D02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57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14"/>
    </mc:Choice>
    <mc:Fallback xmlns="">
      <p:transition spd="slow" advTm="12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12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>
                <p:cTn id="2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2" grpId="0"/>
      <p:bldP spid="3" grpId="0" build="p"/>
      <p:bldP spid="5" grpId="0"/>
    </p:bldLst>
  </p:timing>
  <p:extLst>
    <p:ext uri="{E180D4A7-C9FB-4DFB-919C-405C955672EB}">
      <p14:showEvtLst xmlns:p14="http://schemas.microsoft.com/office/powerpoint/2010/main">
        <p14:playEvt time="6348" objId="4"/>
        <p14:playEvt time="11876" objId="4"/>
        <p14:stopEvt time="12514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9E21F8-79FB-4F40-BEA0-1A9E584558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153" y="0"/>
            <a:ext cx="6427693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FF7371-1978-4267-8B1A-57E43F1A882A}"/>
              </a:ext>
            </a:extLst>
          </p:cNvPr>
          <p:cNvSpPr txBox="1"/>
          <p:nvPr/>
        </p:nvSpPr>
        <p:spPr>
          <a:xfrm>
            <a:off x="3711388" y="605118"/>
            <a:ext cx="5029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Hello </a:t>
            </a:r>
            <a:r>
              <a:rPr lang="en-US" sz="32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idoit</a:t>
            </a:r>
            <a:r>
              <a:rPr lang="en-US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 this is a easy job DON’T MESS UP and don’t call the police </a:t>
            </a:r>
            <a:r>
              <a:rPr lang="en-US" sz="32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im</a:t>
            </a:r>
            <a:r>
              <a:rPr lang="en-US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 wanted </a:t>
            </a:r>
            <a:r>
              <a:rPr lang="en-US" sz="3200" dirty="0" err="1">
                <a:solidFill>
                  <a:schemeClr val="bg1"/>
                </a:solidFill>
                <a:latin typeface="Blackadder ITC" panose="04020505051007020D02" pitchFamily="82" charset="0"/>
              </a:rPr>
              <a:t>shhhhhhhhh</a:t>
            </a:r>
            <a:r>
              <a:rPr lang="en-US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…..so your job is to make sure nobody search up nothing sus ok so be good ok </a:t>
            </a:r>
          </a:p>
          <a:p>
            <a:endParaRPr lang="en-US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endParaRPr lang="en-US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endParaRPr lang="en-US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Blackadder ITC" panose="04020505051007020D02" pitchFamily="82" charset="0"/>
              </a:rPr>
              <a:t>DON’T CALL THE POLICE</a:t>
            </a:r>
          </a:p>
          <a:p>
            <a:endParaRPr lang="en-US" sz="3200" dirty="0">
              <a:solidFill>
                <a:schemeClr val="bg1"/>
              </a:solidFill>
              <a:latin typeface="Blackadder ITC" panose="04020505051007020D02" pitchFamily="82" charset="0"/>
            </a:endParaRPr>
          </a:p>
        </p:txBody>
      </p:sp>
      <p:sp>
        <p:nvSpPr>
          <p:cNvPr id="4" name="Action Button: Go Home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CE7B458-FFAE-F4C4-1DC1-6095E45368E3}"/>
              </a:ext>
            </a:extLst>
          </p:cNvPr>
          <p:cNvSpPr/>
          <p:nvPr/>
        </p:nvSpPr>
        <p:spPr>
          <a:xfrm>
            <a:off x="10343213" y="5516380"/>
            <a:ext cx="1848787" cy="1341620"/>
          </a:xfrm>
          <a:prstGeom prst="actionButtonHo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97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ooden box with a white surface&#10;&#10;Description automatically generated">
            <a:extLst>
              <a:ext uri="{FF2B5EF4-FFF2-40B4-BE49-F238E27FC236}">
                <a16:creationId xmlns:a16="http://schemas.microsoft.com/office/drawing/2014/main" id="{4952B53D-425B-46DA-B434-6244CB203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434" y="0"/>
            <a:ext cx="12922622" cy="7259782"/>
          </a:xfrm>
          <a:prstGeom prst="rect">
            <a:avLst/>
          </a:prstGeom>
        </p:spPr>
      </p:pic>
      <p:pic>
        <p:nvPicPr>
          <p:cNvPr id="5" name="Picture 4" descr="A nig&#10;&#10;Description automatically generated">
            <a:extLst>
              <a:ext uri="{FF2B5EF4-FFF2-40B4-BE49-F238E27FC236}">
                <a16:creationId xmlns:a16="http://schemas.microsoft.com/office/drawing/2014/main" id="{387E9B1F-EF63-4942-B4FB-F680EBECBFE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1" y="2247900"/>
            <a:ext cx="1773814" cy="3044536"/>
          </a:xfrm>
          <a:prstGeom prst="rect">
            <a:avLst/>
          </a:prstGeom>
        </p:spPr>
      </p:pic>
      <p:sp>
        <p:nvSpPr>
          <p:cNvPr id="6" name="Action Button: Go Home 5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29D9CDE8-9518-4655-B46D-F38E16AB90F3}"/>
              </a:ext>
            </a:extLst>
          </p:cNvPr>
          <p:cNvSpPr/>
          <p:nvPr/>
        </p:nvSpPr>
        <p:spPr>
          <a:xfrm>
            <a:off x="11116235" y="5405718"/>
            <a:ext cx="1075765" cy="14522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24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ooden desk with drawers&#10;&#10;Description automatically generated">
            <a:extLst>
              <a:ext uri="{FF2B5EF4-FFF2-40B4-BE49-F238E27FC236}">
                <a16:creationId xmlns:a16="http://schemas.microsoft.com/office/drawing/2014/main" id="{73291ECF-A24B-BFA3-96B4-1B0C291AA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9128"/>
            <a:ext cx="6185642" cy="4247301"/>
          </a:xfrm>
          <a:prstGeom prst="rect">
            <a:avLst/>
          </a:prstGeom>
        </p:spPr>
      </p:pic>
      <p:pic>
        <p:nvPicPr>
          <p:cNvPr id="5" name="Picture 4" descr="A computer monitor and monitor&#10;&#10;Description automatically generated">
            <a:hlinkClick r:id="rId4" action="ppaction://hlinksldjump">
              <a:snd r:embed="rId5" name="click.wav"/>
            </a:hlinkClick>
            <a:extLst>
              <a:ext uri="{FF2B5EF4-FFF2-40B4-BE49-F238E27FC236}">
                <a16:creationId xmlns:a16="http://schemas.microsoft.com/office/drawing/2014/main" id="{57BE1EFD-4624-BB1D-D40C-9F9594B835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604" y="2100490"/>
            <a:ext cx="1763139" cy="1837277"/>
          </a:xfrm>
          <a:prstGeom prst="rect">
            <a:avLst/>
          </a:prstGeom>
        </p:spPr>
      </p:pic>
      <p:pic>
        <p:nvPicPr>
          <p:cNvPr id="9" name="Picture 8" descr="A person with no shirt&#10;&#10;Description automatically generated">
            <a:extLst>
              <a:ext uri="{FF2B5EF4-FFF2-40B4-BE49-F238E27FC236}">
                <a16:creationId xmlns:a16="http://schemas.microsoft.com/office/drawing/2014/main" id="{DE32D611-371C-E39C-2E51-39568362EA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697" y="1066630"/>
            <a:ext cx="2893298" cy="5742274"/>
          </a:xfrm>
          <a:prstGeom prst="rect">
            <a:avLst/>
          </a:prstGeom>
        </p:spPr>
      </p:pic>
      <p:pic>
        <p:nvPicPr>
          <p:cNvPr id="11" name="Picture 10" descr="A black telephone with a cord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ADCCC497-B3ED-DBBE-55FD-D4CF8092BE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669" y="3326702"/>
            <a:ext cx="818148" cy="6110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72588-302E-BAD9-709D-0A6AF96765F3}"/>
              </a:ext>
            </a:extLst>
          </p:cNvPr>
          <p:cNvSpPr txBox="1"/>
          <p:nvPr/>
        </p:nvSpPr>
        <p:spPr>
          <a:xfrm>
            <a:off x="1578077" y="1224116"/>
            <a:ext cx="2580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Click one</a:t>
            </a:r>
          </a:p>
        </p:txBody>
      </p:sp>
      <p:sp>
        <p:nvSpPr>
          <p:cNvPr id="3" name="Rectangle 2">
            <a:hlinkClick r:id="rId10" action="ppaction://hlinksldjump"/>
            <a:extLst>
              <a:ext uri="{FF2B5EF4-FFF2-40B4-BE49-F238E27FC236}">
                <a16:creationId xmlns:a16="http://schemas.microsoft.com/office/drawing/2014/main" id="{3981CDA3-7AEE-4351-A265-2EFD43C649D2}"/>
              </a:ext>
            </a:extLst>
          </p:cNvPr>
          <p:cNvSpPr/>
          <p:nvPr/>
        </p:nvSpPr>
        <p:spPr>
          <a:xfrm>
            <a:off x="3467669" y="4572000"/>
            <a:ext cx="1359825" cy="791447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10" action="ppaction://hlinksldjump"/>
            <a:extLst>
              <a:ext uri="{FF2B5EF4-FFF2-40B4-BE49-F238E27FC236}">
                <a16:creationId xmlns:a16="http://schemas.microsoft.com/office/drawing/2014/main" id="{3B969E7B-FD18-49E0-8BE6-C67EFF588206}"/>
              </a:ext>
            </a:extLst>
          </p:cNvPr>
          <p:cNvSpPr/>
          <p:nvPr/>
        </p:nvSpPr>
        <p:spPr>
          <a:xfrm>
            <a:off x="3697941" y="4856405"/>
            <a:ext cx="818148" cy="132454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1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51"/>
    </mc:Choice>
    <mc:Fallback xmlns="">
      <p:transition spd="slow" advTm="105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3F7A7-C45E-4F7F-91FC-ADA18225D132}"/>
              </a:ext>
            </a:extLst>
          </p:cNvPr>
          <p:cNvSpPr txBox="1"/>
          <p:nvPr/>
        </p:nvSpPr>
        <p:spPr>
          <a:xfrm>
            <a:off x="1331259" y="1264024"/>
            <a:ext cx="2312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Grandview" panose="020B0604020202020204" pitchFamily="34" charset="0"/>
                <a:hlinkClick r:id="rId2" action="ppaction://hlinksldjump"/>
              </a:rPr>
              <a:t>police</a:t>
            </a:r>
            <a:endParaRPr lang="en-US" sz="4000" dirty="0">
              <a:solidFill>
                <a:srgbClr val="0070C0"/>
              </a:solidFill>
              <a:latin typeface="Grandview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53D2E-E698-4B98-8458-8BF4EC0769AE}"/>
              </a:ext>
            </a:extLst>
          </p:cNvPr>
          <p:cNvSpPr txBox="1"/>
          <p:nvPr/>
        </p:nvSpPr>
        <p:spPr>
          <a:xfrm>
            <a:off x="3644153" y="1358153"/>
            <a:ext cx="2608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linkClick r:id="rId3" action="ppaction://hlinksldjump"/>
              </a:rPr>
              <a:t>boss</a:t>
            </a:r>
            <a:endParaRPr lang="en-US" sz="3200" dirty="0"/>
          </a:p>
        </p:txBody>
      </p:sp>
      <p:pic>
        <p:nvPicPr>
          <p:cNvPr id="6" name="Picture 5" descr="A close-up of a phone keypad&#10;&#10;Description automatically generated">
            <a:extLst>
              <a:ext uri="{FF2B5EF4-FFF2-40B4-BE49-F238E27FC236}">
                <a16:creationId xmlns:a16="http://schemas.microsoft.com/office/drawing/2014/main" id="{81C35931-DEC7-44F8-A673-B9094AF9AC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976" y="1"/>
            <a:ext cx="6598024" cy="6858000"/>
          </a:xfrm>
          <a:prstGeom prst="rect">
            <a:avLst/>
          </a:prstGeom>
        </p:spPr>
      </p:pic>
      <p:sp>
        <p:nvSpPr>
          <p:cNvPr id="7" name="Action Button: Go Home 6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2034E78-BD83-46A9-8AF8-4A6239027BF0}"/>
              </a:ext>
            </a:extLst>
          </p:cNvPr>
          <p:cNvSpPr/>
          <p:nvPr/>
        </p:nvSpPr>
        <p:spPr>
          <a:xfrm>
            <a:off x="0" y="5499847"/>
            <a:ext cx="1277471" cy="13581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00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D3D2A-0025-BC7D-2848-D20DEED35F5B}"/>
              </a:ext>
            </a:extLst>
          </p:cNvPr>
          <p:cNvSpPr txBox="1"/>
          <p:nvPr/>
        </p:nvSpPr>
        <p:spPr>
          <a:xfrm>
            <a:off x="5499606" y="745492"/>
            <a:ext cx="4397828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911 </a:t>
            </a:r>
            <a:r>
              <a:rPr lang="en-US" sz="38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whats</a:t>
            </a:r>
            <a:r>
              <a:rPr lang="en-US" sz="3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your </a:t>
            </a:r>
            <a:r>
              <a:rPr lang="en-US" sz="3800" b="0" i="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emergacey</a:t>
            </a:r>
            <a:r>
              <a:rPr lang="en-US" sz="38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……. Ok your boss is wanted sending people now </a:t>
            </a:r>
          </a:p>
        </p:txBody>
      </p:sp>
      <p:pic>
        <p:nvPicPr>
          <p:cNvPr id="4" name="Picture 3" descr="A person in a police uniform&#10;&#10;Description automatically generated">
            <a:extLst>
              <a:ext uri="{FF2B5EF4-FFF2-40B4-BE49-F238E27FC236}">
                <a16:creationId xmlns:a16="http://schemas.microsoft.com/office/drawing/2014/main" id="{B6FC1803-EC2A-0944-B055-ED3CF7C59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861"/>
            <a:ext cx="3708092" cy="5562139"/>
          </a:xfrm>
          <a:prstGeom prst="rect">
            <a:avLst/>
          </a:prstGeom>
          <a:effectLst/>
        </p:spPr>
      </p:pic>
      <p:sp>
        <p:nvSpPr>
          <p:cNvPr id="5" name="Arrow: Right 4">
            <a:hlinkClick r:id="rId4" action="ppaction://hlinksldjump" highlightClick="1">
              <a:snd r:embed="rId5" name="voltage.wav"/>
            </a:hlinkClick>
            <a:extLst>
              <a:ext uri="{FF2B5EF4-FFF2-40B4-BE49-F238E27FC236}">
                <a16:creationId xmlns:a16="http://schemas.microsoft.com/office/drawing/2014/main" id="{FAD70623-20E9-913B-68DB-ECC97312D857}"/>
              </a:ext>
            </a:extLst>
          </p:cNvPr>
          <p:cNvSpPr/>
          <p:nvPr/>
        </p:nvSpPr>
        <p:spPr>
          <a:xfrm>
            <a:off x="3972393" y="4362138"/>
            <a:ext cx="5591332" cy="11842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5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AC8C07-E132-4DDB-BA5A-8B23B09484C5}"/>
                  </a:ext>
                </a:extLst>
              </p14:cNvPr>
              <p14:cNvContentPartPr/>
              <p14:nvPr/>
            </p14:nvContentPartPr>
            <p14:xfrm>
              <a:off x="8377221" y="238000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AC8C07-E132-4DDB-BA5A-8B23B09484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14581" y="2317002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blue square with a logo&#10;&#10;Description automatically generated">
            <a:extLst>
              <a:ext uri="{FF2B5EF4-FFF2-40B4-BE49-F238E27FC236}">
                <a16:creationId xmlns:a16="http://schemas.microsoft.com/office/drawing/2014/main" id="{320757CB-EF95-4889-AB8D-E55B149F86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02187" cy="714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yellow and blue paper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7EB2DB7C-DA9E-4A3B-B4AC-E958B42285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20" y="673194"/>
            <a:ext cx="734745" cy="11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242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lice officer being arrested by a person&#10;&#10;Description automatically generated">
            <a:extLst>
              <a:ext uri="{FF2B5EF4-FFF2-40B4-BE49-F238E27FC236}">
                <a16:creationId xmlns:a16="http://schemas.microsoft.com/office/drawing/2014/main" id="{74A10B05-6082-47BE-AFD1-00E94AE67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01901"/>
            <a:ext cx="12191999" cy="9198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277134-5081-150D-192A-0200F3320485}"/>
              </a:ext>
            </a:extLst>
          </p:cNvPr>
          <p:cNvSpPr txBox="1"/>
          <p:nvPr/>
        </p:nvSpPr>
        <p:spPr>
          <a:xfrm>
            <a:off x="1473391" y="3193211"/>
            <a:ext cx="9529313" cy="1015663"/>
          </a:xfrm>
          <a:prstGeom prst="rect">
            <a:avLst/>
          </a:prstGeom>
          <a:noFill/>
          <a:ln>
            <a:solidFill>
              <a:srgbClr val="4472C4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dirty="0">
                <a:solidFill>
                  <a:srgbClr val="00B0F0"/>
                </a:solidFill>
                <a:latin typeface="Algerian"/>
              </a:rPr>
              <a:t>Tattle teller ending</a:t>
            </a:r>
          </a:p>
        </p:txBody>
      </p:sp>
    </p:spTree>
    <p:extLst>
      <p:ext uri="{BB962C8B-B14F-4D97-AF65-F5344CB8AC3E}">
        <p14:creationId xmlns:p14="http://schemas.microsoft.com/office/powerpoint/2010/main" val="107264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CB517F-FE42-4C12-B511-323B0B1DB66C}"/>
              </a:ext>
            </a:extLst>
          </p:cNvPr>
          <p:cNvSpPr/>
          <p:nvPr/>
        </p:nvSpPr>
        <p:spPr>
          <a:xfrm>
            <a:off x="-1" y="0"/>
            <a:ext cx="12384741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A53BD-CDAC-44A6-8034-72AD775896E0}"/>
              </a:ext>
            </a:extLst>
          </p:cNvPr>
          <p:cNvSpPr txBox="1"/>
          <p:nvPr/>
        </p:nvSpPr>
        <p:spPr>
          <a:xfrm>
            <a:off x="1506071" y="685800"/>
            <a:ext cx="3818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>
                    <a:lumMod val="95000"/>
                    <a:lumOff val="5000"/>
                  </a:schemeClr>
                </a:solidFill>
                <a:latin typeface="Aharoni" panose="020B0604020202020204" pitchFamily="2" charset="-79"/>
                <a:cs typeface="Aharoni" panose="020B0604020202020204" pitchFamily="2" charset="-79"/>
              </a:rPr>
              <a:t>Emnty</a:t>
            </a:r>
            <a:endParaRPr lang="en-US" sz="4400" dirty="0">
              <a:solidFill>
                <a:schemeClr val="bg2">
                  <a:lumMod val="95000"/>
                  <a:lumOff val="5000"/>
                </a:schemeClr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315D7326-41E7-4F4B-8A10-491B53214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0185"/>
            <a:ext cx="129856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26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695779-566C-4B89-A6DE-0C6328ED89C7}"/>
              </a:ext>
            </a:extLst>
          </p:cNvPr>
          <p:cNvSpPr txBox="1"/>
          <p:nvPr/>
        </p:nvSpPr>
        <p:spPr>
          <a:xfrm>
            <a:off x="1317812" y="1102659"/>
            <a:ext cx="56881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Hey. What you need…….. Your confused !!! Ok look in the drawer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74C37A-4F45-4114-A379-D8FFEDBC1F55}"/>
              </a:ext>
            </a:extLst>
          </p:cNvPr>
          <p:cNvSpPr txBox="1"/>
          <p:nvPr/>
        </p:nvSpPr>
        <p:spPr>
          <a:xfrm>
            <a:off x="8579224" y="1290918"/>
            <a:ext cx="3294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click the botton on the bottom right</a:t>
            </a:r>
            <a:endParaRPr lang="en-US" dirty="0"/>
          </a:p>
        </p:txBody>
      </p:sp>
      <p:sp>
        <p:nvSpPr>
          <p:cNvPr id="4" name="Action Button: Get Information 3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FD96E9CC-F945-496A-9333-157614346B95}"/>
              </a:ext>
            </a:extLst>
          </p:cNvPr>
          <p:cNvSpPr/>
          <p:nvPr/>
        </p:nvSpPr>
        <p:spPr>
          <a:xfrm>
            <a:off x="10394576" y="5338482"/>
            <a:ext cx="1922930" cy="1519518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2E765-1557-44EB-9E6E-63F439A0A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3"/>
            <a:ext cx="12192000" cy="684937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3873D54B-68E6-4197-BB6B-C5B56F7CF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955" y="1907916"/>
            <a:ext cx="1774090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51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2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</TotalTime>
  <Words>90</Words>
  <Application>Microsoft Office PowerPoint</Application>
  <PresentationFormat>Widescreen</PresentationFormat>
  <Paragraphs>16</Paragraphs>
  <Slides>11</Slides>
  <Notes>0</Notes>
  <HiddenSlides>9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Aharoni</vt:lpstr>
      <vt:lpstr>Algerian</vt:lpstr>
      <vt:lpstr>Arial</vt:lpstr>
      <vt:lpstr>Blackadder ITC</vt:lpstr>
      <vt:lpstr>Garamond</vt:lpstr>
      <vt:lpstr>Grandview</vt:lpstr>
      <vt:lpstr>Organic</vt:lpstr>
      <vt:lpstr>Computer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Life</dc:title>
  <dc:creator>Williams, Macario</dc:creator>
  <cp:lastModifiedBy>Williams, Macario</cp:lastModifiedBy>
  <cp:revision>27</cp:revision>
  <dcterms:created xsi:type="dcterms:W3CDTF">2023-12-04T19:32:53Z</dcterms:created>
  <dcterms:modified xsi:type="dcterms:W3CDTF">2024-04-29T17:33:49Z</dcterms:modified>
</cp:coreProperties>
</file>